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AD6A9-1AAC-4EC3-990B-5B740A036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AA84D1-3A06-41E8-BCC2-53D54ABFA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58B227-A7BE-4F7D-8DA3-CA71147B9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DD69-562D-4C92-9BB4-2BD5CEF8608D}" type="datetimeFigureOut">
              <a:rPr lang="nl-NL" smtClean="0"/>
              <a:t>21-10-2021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52A2B8-A26C-4E85-9569-414E38895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45633D-2161-4D2A-A7C7-F5BE5FA62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41D-8273-41FE-8F21-A0A752B36C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68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1F627C-2879-46B9-A65F-2247AB9E7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123786C-5491-49A2-B0E3-8E3BFD68E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4EDBF6-5B9C-4493-8BE2-53C1AE972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DD69-562D-4C92-9BB4-2BD5CEF8608D}" type="datetimeFigureOut">
              <a:rPr lang="nl-NL" smtClean="0"/>
              <a:t>21-10-2021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54C27D-FB61-4773-95A7-8CBA1E5AA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781912-1CD4-49A5-8EE4-47796E61B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41D-8273-41FE-8F21-A0A752B36C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18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1969ECE-CAE7-42BA-9282-861C4DF5A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9C8ECF-8FA5-449D-B426-AF432DD35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B9BB29-535E-4F1A-8695-B6AA5B8B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DD69-562D-4C92-9BB4-2BD5CEF8608D}" type="datetimeFigureOut">
              <a:rPr lang="nl-NL" smtClean="0"/>
              <a:t>21-10-2021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2FE808-908C-4D40-83D5-893524F4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B98463-EFCD-4CAE-B728-ACA897B90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41D-8273-41FE-8F21-A0A752B36C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B97F8-829D-4F18-B255-CBC9A1CF4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4AA4A3-5A3F-4C08-A51A-EDC494C7D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19996B-64BC-4F9B-8721-7A316CE85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DD69-562D-4C92-9BB4-2BD5CEF8608D}" type="datetimeFigureOut">
              <a:rPr lang="nl-NL" smtClean="0"/>
              <a:t>21-10-2021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38EFE4-5D9E-48C9-8DA7-3C0F5152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2BE273-66B4-47C1-9F5F-F79C28FFE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41D-8273-41FE-8F21-A0A752B36C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737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AF56A6-45C0-4C59-9B3D-0695EA3B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7935C8-9761-4078-8894-4A48929C3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A3B9B0-FB61-45A6-8A71-D0310EDA2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DD69-562D-4C92-9BB4-2BD5CEF8608D}" type="datetimeFigureOut">
              <a:rPr lang="nl-NL" smtClean="0"/>
              <a:t>21-10-2021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3DBE86-4A75-4EDD-B29E-468101414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68D4E2-9694-4F7E-990C-068869D2E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41D-8273-41FE-8F21-A0A752B36C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246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895E73-2B11-4C57-82E1-767C4D2F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AF3C20-B73B-4977-BB08-05195EA3F3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8648293-DEE3-4D0C-B215-C931AC67F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96568F-25A6-4FAE-BB86-C4CBE556E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DD69-562D-4C92-9BB4-2BD5CEF8608D}" type="datetimeFigureOut">
              <a:rPr lang="nl-NL" smtClean="0"/>
              <a:t>21-10-2021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110E8ED-2D71-4BB4-9FFE-1ECD00F2C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B76CF72-0670-4CC5-A95E-CEC91FCE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41D-8273-41FE-8F21-A0A752B36C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88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507CE-E84B-41C1-831B-41D3732A8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72544F-721F-4A09-AF97-D03932F7D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1C9AB65-0B7F-4240-935F-B15237DAE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936ACE1-7D37-4A84-8021-17B6A7D753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19E6DCF-1E80-478D-BBE3-0246B8DDF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2D39FA9-5AC3-4A75-A02B-F3C571C4A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DD69-562D-4C92-9BB4-2BD5CEF8608D}" type="datetimeFigureOut">
              <a:rPr lang="nl-NL" smtClean="0"/>
              <a:t>21-10-2021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CEC9F69-EC28-46DC-9BA9-86E8EA3B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4F228D7-6FF4-4114-B32C-7C7EE41EC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41D-8273-41FE-8F21-A0A752B36C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1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47E308-B7DE-4028-8DA1-E2FB9A7C6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F7634EC-3C6C-4277-B2E9-F1067F5F1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DD69-562D-4C92-9BB4-2BD5CEF8608D}" type="datetimeFigureOut">
              <a:rPr lang="nl-NL" smtClean="0"/>
              <a:t>21-10-2021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C880348-7201-4812-AF0F-87E0806F4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61893EB-F085-4758-B102-1A1A806A8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41D-8273-41FE-8F21-A0A752B36C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81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6E14F3F-21B4-4A7B-B83E-308A3B25B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DD69-562D-4C92-9BB4-2BD5CEF8608D}" type="datetimeFigureOut">
              <a:rPr lang="nl-NL" smtClean="0"/>
              <a:t>21-10-2021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94FC22C-C4FA-4B8C-9806-C5E01CA4A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E25F837-32BC-4321-9154-6401D469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41D-8273-41FE-8F21-A0A752B36C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95111-63DE-4794-9427-4B91E3E17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F49270-4A55-4765-A774-484BCD6B7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687FB1C-7C4C-4CF6-8A2A-8C7DD913D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B2C59F-EE81-441E-BC31-29D5A64C4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DD69-562D-4C92-9BB4-2BD5CEF8608D}" type="datetimeFigureOut">
              <a:rPr lang="nl-NL" smtClean="0"/>
              <a:t>21-10-2021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748C23D-9E2C-490B-8AC1-E72E40938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DD4AB01-FCD7-4EC4-800B-ACB575D0C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41D-8273-41FE-8F21-A0A752B36C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685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C2CE8-DE6C-4678-9563-876A4472F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478A0F1-2388-4ECC-8591-9F799440B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8A96620-2339-46FF-80A4-512F4888C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164F876-30F1-4FA5-9CBC-C0F04AAB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DD69-562D-4C92-9BB4-2BD5CEF8608D}" type="datetimeFigureOut">
              <a:rPr lang="nl-NL" smtClean="0"/>
              <a:t>21-10-2021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4AD320-8D64-4392-AF52-CD7B46D4F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97F698-9CC8-4F64-95DE-5F680AEDC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841D-8273-41FE-8F21-A0A752B36C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684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0D61FE5-D46E-4161-98EA-F127B0E8F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4F521D-C325-4B53-B38B-961AD8C77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FB2D67-0625-40AF-8334-F815A8875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9DD69-562D-4C92-9BB4-2BD5CEF8608D}" type="datetimeFigureOut">
              <a:rPr lang="nl-NL" smtClean="0"/>
              <a:t>21-10-2021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8C3563-A634-487F-847F-7E75238FA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993CCA-DEA2-4D05-8713-DC3241D55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0841D-8273-41FE-8F21-A0A752B36C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885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B21C47-BD0C-4236-952D-143AE8A730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Evalueren en reflecteren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291508F-4E4D-407B-AB72-9F57B17064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Wat en hoe</a:t>
            </a:r>
          </a:p>
        </p:txBody>
      </p:sp>
    </p:spTree>
    <p:extLst>
      <p:ext uri="{BB962C8B-B14F-4D97-AF65-F5344CB8AC3E}">
        <p14:creationId xmlns:p14="http://schemas.microsoft.com/office/powerpoint/2010/main" val="378074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F7A48753-0F7A-400A-8B01-E223F8856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" y="638175"/>
            <a:ext cx="11439525" cy="55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73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2572546D-0605-453E-BC83-8F316840F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480804" y="-1339358"/>
            <a:ext cx="6864636" cy="953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2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D391C574-545E-44AE-81EA-711901A8D72C}"/>
              </a:ext>
            </a:extLst>
          </p:cNvPr>
          <p:cNvSpPr/>
          <p:nvPr/>
        </p:nvSpPr>
        <p:spPr>
          <a:xfrm>
            <a:off x="559663" y="452735"/>
            <a:ext cx="9158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Waar kan je iets over zeggen???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B95B172-7BFE-44D6-9345-5EA03C40E854}"/>
              </a:ext>
            </a:extLst>
          </p:cNvPr>
          <p:cNvSpPr txBox="1"/>
          <p:nvPr/>
        </p:nvSpPr>
        <p:spPr>
          <a:xfrm>
            <a:off x="866775" y="1905000"/>
            <a:ext cx="85439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b="1" dirty="0"/>
              <a:t>Voorbereiding:</a:t>
            </a:r>
          </a:p>
          <a:p>
            <a:pPr marL="285750" indent="-285750">
              <a:buFontTx/>
              <a:buChar char="-"/>
            </a:pPr>
            <a:r>
              <a:rPr lang="nl-NL" dirty="0"/>
              <a:t>Klaarleggen materialen</a:t>
            </a:r>
          </a:p>
          <a:p>
            <a:pPr marL="285750" indent="-285750">
              <a:buFontTx/>
              <a:buChar char="-"/>
            </a:pPr>
            <a:r>
              <a:rPr lang="nl-NL" dirty="0"/>
              <a:t>Organiseren ruimte</a:t>
            </a:r>
          </a:p>
          <a:p>
            <a:pPr marL="285750" indent="-285750">
              <a:buFontTx/>
              <a:buChar char="-"/>
            </a:pPr>
            <a:r>
              <a:rPr lang="nl-NL" dirty="0"/>
              <a:t>Eigen voorbereiding instructie geven, begeleiding, afronding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b="1" dirty="0"/>
              <a:t>2. Instructie:</a:t>
            </a:r>
          </a:p>
          <a:p>
            <a:pPr marL="285750" indent="-285750">
              <a:buFontTx/>
              <a:buChar char="-"/>
            </a:pPr>
            <a:r>
              <a:rPr lang="nl-NL" dirty="0"/>
              <a:t>Goed aangesloten bij wat de kinderen kennen en kunnen?</a:t>
            </a:r>
          </a:p>
          <a:p>
            <a:pPr marL="285750" indent="-285750">
              <a:buFontTx/>
              <a:buChar char="-"/>
            </a:pPr>
            <a:r>
              <a:rPr lang="nl-NL" dirty="0"/>
              <a:t>Tevreden over de aanpak om de kinderen te motiveren voor de activiteit?</a:t>
            </a:r>
          </a:p>
          <a:p>
            <a:pPr marL="285750" indent="-285750">
              <a:buFontTx/>
              <a:buChar char="-"/>
            </a:pPr>
            <a:r>
              <a:rPr lang="nl-NL" dirty="0"/>
              <a:t>Doel duidelijk voor de kinderen?</a:t>
            </a:r>
          </a:p>
          <a:p>
            <a:pPr marL="285750" indent="-285750">
              <a:buFontTx/>
              <a:buChar char="-"/>
            </a:pPr>
            <a:r>
              <a:rPr lang="nl-NL" dirty="0"/>
              <a:t>Duidelijke stappen?</a:t>
            </a:r>
          </a:p>
          <a:p>
            <a:pPr marL="285750" indent="-285750">
              <a:buFontTx/>
              <a:buChar char="-"/>
            </a:pPr>
            <a:r>
              <a:rPr lang="nl-NL" dirty="0"/>
              <a:t>Gewerkt volgens uitleggen-voordoen-samendoen-zelfstandig doen?</a:t>
            </a:r>
          </a:p>
          <a:p>
            <a:pPr marL="285750" indent="-285750">
              <a:buFontTx/>
              <a:buChar char="-"/>
            </a:pPr>
            <a:r>
              <a:rPr lang="nl-NL" dirty="0"/>
              <a:t>Gewerkt met verlengde instructie? 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7306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1734D741-F624-458E-9CDA-7021B0C764AB}"/>
              </a:ext>
            </a:extLst>
          </p:cNvPr>
          <p:cNvSpPr/>
          <p:nvPr/>
        </p:nvSpPr>
        <p:spPr>
          <a:xfrm>
            <a:off x="1019174" y="908388"/>
            <a:ext cx="90963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b="1" dirty="0">
                <a:solidFill>
                  <a:prstClr val="black"/>
                </a:solidFill>
              </a:rPr>
              <a:t>3. Begeleiding:</a:t>
            </a:r>
          </a:p>
          <a:p>
            <a:pPr marL="285750" lvl="0" indent="-285750">
              <a:buFontTx/>
              <a:buChar char="-"/>
            </a:pPr>
            <a:r>
              <a:rPr lang="nl-NL" dirty="0">
                <a:solidFill>
                  <a:prstClr val="black"/>
                </a:solidFill>
              </a:rPr>
              <a:t>Werkvorm passend bij de opdracht?</a:t>
            </a:r>
          </a:p>
          <a:p>
            <a:pPr marL="285750" lvl="0" indent="-285750">
              <a:buFontTx/>
              <a:buChar char="-"/>
            </a:pPr>
            <a:r>
              <a:rPr lang="nl-NL" dirty="0">
                <a:solidFill>
                  <a:prstClr val="black"/>
                </a:solidFill>
              </a:rPr>
              <a:t>Werkvorm passend bij de kinderen?</a:t>
            </a:r>
          </a:p>
          <a:p>
            <a:pPr marL="285750" lvl="0" indent="-285750">
              <a:buFontTx/>
              <a:buChar char="-"/>
            </a:pPr>
            <a:r>
              <a:rPr lang="nl-NL" dirty="0">
                <a:solidFill>
                  <a:prstClr val="black"/>
                </a:solidFill>
              </a:rPr>
              <a:t>Goed georganiseerde werkvorm?</a:t>
            </a:r>
          </a:p>
          <a:p>
            <a:pPr marL="285750" lvl="0" indent="-285750">
              <a:buFontTx/>
              <a:buChar char="-"/>
            </a:pPr>
            <a:r>
              <a:rPr lang="nl-NL" dirty="0">
                <a:solidFill>
                  <a:prstClr val="black"/>
                </a:solidFill>
              </a:rPr>
              <a:t>Ingespeeld op vragen van de kinderen? Hoe, </a:t>
            </a:r>
            <a:r>
              <a:rPr lang="nl-NL" dirty="0" err="1">
                <a:solidFill>
                  <a:prstClr val="black"/>
                </a:solidFill>
              </a:rPr>
              <a:t>etc</a:t>
            </a:r>
            <a:r>
              <a:rPr lang="nl-NL" dirty="0">
                <a:solidFill>
                  <a:prstClr val="black"/>
                </a:solidFill>
              </a:rPr>
              <a:t>…</a:t>
            </a:r>
          </a:p>
          <a:p>
            <a:pPr marL="285750" lvl="0" indent="-285750">
              <a:buFontTx/>
              <a:buChar char="-"/>
            </a:pPr>
            <a:r>
              <a:rPr lang="nl-NL" dirty="0">
                <a:solidFill>
                  <a:prstClr val="black"/>
                </a:solidFill>
              </a:rPr>
              <a:t>Ingespeeld op eigen inbreng van de kinderen? Hoe, </a:t>
            </a:r>
            <a:r>
              <a:rPr lang="nl-NL" dirty="0" err="1">
                <a:solidFill>
                  <a:prstClr val="black"/>
                </a:solidFill>
              </a:rPr>
              <a:t>etc</a:t>
            </a:r>
            <a:r>
              <a:rPr lang="nl-NL" dirty="0">
                <a:solidFill>
                  <a:prstClr val="black"/>
                </a:solidFill>
              </a:rPr>
              <a:t>….</a:t>
            </a:r>
          </a:p>
          <a:p>
            <a:pPr marL="285750" lvl="0" indent="-285750">
              <a:buFontTx/>
              <a:buChar char="-"/>
            </a:pPr>
            <a:r>
              <a:rPr lang="nl-NL" dirty="0">
                <a:solidFill>
                  <a:prstClr val="black"/>
                </a:solidFill>
              </a:rPr>
              <a:t>Voortgang bij de kinderen (resultaat)?</a:t>
            </a:r>
          </a:p>
          <a:p>
            <a:pPr marL="285750" lvl="0" indent="-285750">
              <a:buFontTx/>
              <a:buChar char="-"/>
            </a:pPr>
            <a:endParaRPr lang="nl-NL" dirty="0">
              <a:solidFill>
                <a:prstClr val="black"/>
              </a:solidFill>
            </a:endParaRPr>
          </a:p>
          <a:p>
            <a:pPr lvl="0"/>
            <a:r>
              <a:rPr lang="nl-NL" b="1" dirty="0">
                <a:solidFill>
                  <a:prstClr val="black"/>
                </a:solidFill>
              </a:rPr>
              <a:t>4. Afronding:</a:t>
            </a:r>
          </a:p>
          <a:p>
            <a:pPr marL="285750" lvl="0" indent="-285750">
              <a:buFontTx/>
              <a:buChar char="-"/>
            </a:pPr>
            <a:r>
              <a:rPr lang="nl-NL" dirty="0">
                <a:solidFill>
                  <a:prstClr val="black"/>
                </a:solidFill>
              </a:rPr>
              <a:t>Ordelijk verloop? Goed georganiseerd?</a:t>
            </a:r>
          </a:p>
          <a:p>
            <a:pPr marL="285750" lvl="0" indent="-285750">
              <a:buFontTx/>
              <a:buChar char="-"/>
            </a:pPr>
            <a:r>
              <a:rPr lang="nl-NL" dirty="0">
                <a:solidFill>
                  <a:prstClr val="black"/>
                </a:solidFill>
              </a:rPr>
              <a:t>Doelen en geleerde duidelijk voor de kinderen?</a:t>
            </a:r>
          </a:p>
          <a:p>
            <a:pPr marL="285750" lvl="0" indent="-285750">
              <a:buFontTx/>
              <a:buChar char="-"/>
            </a:pPr>
            <a:r>
              <a:rPr lang="nl-NL" dirty="0">
                <a:solidFill>
                  <a:prstClr val="black"/>
                </a:solidFill>
              </a:rPr>
              <a:t>Gereflecteerd op het verloop met de kinderen?</a:t>
            </a:r>
          </a:p>
          <a:p>
            <a:pPr marL="285750" lvl="0" indent="-285750">
              <a:buFontTx/>
              <a:buChar char="-"/>
            </a:pPr>
            <a:r>
              <a:rPr lang="nl-NL" dirty="0">
                <a:solidFill>
                  <a:prstClr val="black"/>
                </a:solidFill>
              </a:rPr>
              <a:t>Kinderen laten opruimen? </a:t>
            </a:r>
          </a:p>
          <a:p>
            <a:pPr lvl="0"/>
            <a:endParaRPr lang="nl-NL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</a:pPr>
            <a:endParaRPr lang="nl-NL" dirty="0">
              <a:solidFill>
                <a:prstClr val="black"/>
              </a:solidFill>
            </a:endParaRPr>
          </a:p>
          <a:p>
            <a:pPr marL="285750" lvl="0" indent="-285750">
              <a:buFontTx/>
              <a:buChar char="-"/>
            </a:pPr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90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E5DB197-A16A-4A16-B249-61879BEA73DE}"/>
              </a:ext>
            </a:extLst>
          </p:cNvPr>
          <p:cNvSpPr/>
          <p:nvPr/>
        </p:nvSpPr>
        <p:spPr>
          <a:xfrm>
            <a:off x="2369079" y="633710"/>
            <a:ext cx="70157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Opdracht voor een cijfer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E02FC1C-6CA3-428D-B22F-9CE8A18AB0E3}"/>
              </a:ext>
            </a:extLst>
          </p:cNvPr>
          <p:cNvSpPr txBox="1"/>
          <p:nvPr/>
        </p:nvSpPr>
        <p:spPr>
          <a:xfrm>
            <a:off x="1371661" y="1990725"/>
            <a:ext cx="944867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Evalueer volgens de lijst die je in de les hebt gekregen en volgens de 4 methodische stappen</a:t>
            </a:r>
          </a:p>
          <a:p>
            <a:r>
              <a:rPr lang="nl-NL" dirty="0"/>
              <a:t>Een activiteit die je hebt uitgevoerd op je stage waar je minder tevreden over bent.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Zorg ervoor dat alle punten aan bod komen</a:t>
            </a:r>
          </a:p>
          <a:p>
            <a:pPr marL="285750" indent="-285750">
              <a:buFontTx/>
              <a:buChar char="-"/>
            </a:pPr>
            <a:r>
              <a:rPr lang="nl-NL" dirty="0"/>
              <a:t>Als je ergens tevreden over bent, schrijf dan: ik ben tevreden over …….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De evaluatie is goed als:</a:t>
            </a:r>
          </a:p>
          <a:p>
            <a:pPr marL="285750" indent="-285750">
              <a:buFontTx/>
              <a:buChar char="-"/>
            </a:pPr>
            <a:r>
              <a:rPr lang="nl-NL" dirty="0"/>
              <a:t>Je alle punten erin hebt verwerkt</a:t>
            </a:r>
          </a:p>
          <a:p>
            <a:pPr marL="285750" indent="-285750">
              <a:buFontTx/>
              <a:buChar char="-"/>
            </a:pPr>
            <a:r>
              <a:rPr lang="nl-NL" dirty="0"/>
              <a:t>Je bij de punten die minder goed gingen de vier stappen uit dia 3 hebt gebruikt:</a:t>
            </a:r>
          </a:p>
          <a:p>
            <a:r>
              <a:rPr lang="nl-NL" dirty="0"/>
              <a:t>	1. Feitelijk beschrijven wat er precies gebeurde (5 W’s!!!)</a:t>
            </a:r>
          </a:p>
          <a:p>
            <a:r>
              <a:rPr lang="nl-NL" dirty="0"/>
              <a:t>	2. Beschrijven wat je dacht en voelde, wat je deed en Waarom je dat deed</a:t>
            </a:r>
          </a:p>
          <a:p>
            <a:r>
              <a:rPr lang="nl-NL" dirty="0"/>
              <a:t>	3. Beschrijven wat het resultaat was van je actie en houding en wat je een volgende keer </a:t>
            </a:r>
          </a:p>
          <a:p>
            <a:r>
              <a:rPr lang="nl-NL" dirty="0"/>
              <a:t>	    anders wil doen.</a:t>
            </a:r>
          </a:p>
        </p:txBody>
      </p:sp>
    </p:spTree>
    <p:extLst>
      <p:ext uri="{BB962C8B-B14F-4D97-AF65-F5344CB8AC3E}">
        <p14:creationId xmlns:p14="http://schemas.microsoft.com/office/powerpoint/2010/main" val="37371176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298</Words>
  <Application>Microsoft Office PowerPoint</Application>
  <PresentationFormat>Breedbeeld</PresentationFormat>
  <Paragraphs>44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Evalueren en reflecteren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Evalueren en reflecteren</dc:title>
  <dc:creator>Laura Beeftink</dc:creator>
  <cp:lastModifiedBy>Laura Beeftink</cp:lastModifiedBy>
  <cp:revision>3</cp:revision>
  <dcterms:created xsi:type="dcterms:W3CDTF">2021-10-21T06:19:07Z</dcterms:created>
  <dcterms:modified xsi:type="dcterms:W3CDTF">2021-10-21T06:44:40Z</dcterms:modified>
</cp:coreProperties>
</file>